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Nuni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c494f70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c494f70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c4b8979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c4b8979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c494f701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c494f701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c4c3af90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c4c3af90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c4c3af90a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c4c3af90a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c4c3af90a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c4c3af90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c4b8979e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c4b8979e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https://github.com/alonso1311/Proyecto_Plataformas.git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title"/>
          </p:nvPr>
        </p:nvSpPr>
        <p:spPr>
          <a:xfrm>
            <a:off x="1920684" y="116215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Basado en Plataformas</a:t>
            </a:r>
            <a:endParaRPr/>
          </a:p>
        </p:txBody>
      </p:sp>
      <p:sp>
        <p:nvSpPr>
          <p:cNvPr id="129" name="Google Shape;129;p13"/>
          <p:cNvSpPr txBox="1"/>
          <p:nvPr/>
        </p:nvSpPr>
        <p:spPr>
          <a:xfrm>
            <a:off x="215975" y="3527650"/>
            <a:ext cx="2991600" cy="12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Integrantes :</a:t>
            </a:r>
            <a:endParaRPr sz="3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-Alonso Barrios</a:t>
            </a:r>
            <a:endParaRPr sz="3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-Carlos Merma</a:t>
            </a:r>
            <a:endParaRPr sz="3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1594350" y="2571750"/>
            <a:ext cx="59553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Share your business</a:t>
            </a:r>
            <a:endParaRPr b="1" sz="48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¿Quiénes somos?</a:t>
            </a:r>
            <a:endParaRPr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25" y="1543850"/>
            <a:ext cx="2850350" cy="28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991" y="440350"/>
            <a:ext cx="3497159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 rotWithShape="1">
          <a:blip r:embed="rId5">
            <a:alphaModFix/>
          </a:blip>
          <a:srcRect b="0" l="29452" r="30719" t="5811"/>
          <a:stretch/>
        </p:blipFill>
        <p:spPr>
          <a:xfrm>
            <a:off x="3431675" y="2127798"/>
            <a:ext cx="2010675" cy="25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/>
          <p:nvPr>
            <p:ph type="title"/>
          </p:nvPr>
        </p:nvSpPr>
        <p:spPr>
          <a:xfrm>
            <a:off x="727188" y="684850"/>
            <a:ext cx="76896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¿Por qué decidimos crear esta página web?</a:t>
            </a:r>
            <a:endParaRPr/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475" y="1501013"/>
            <a:ext cx="2943310" cy="31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998" y="1811388"/>
            <a:ext cx="2578525" cy="257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</a:t>
            </a:r>
            <a:r>
              <a:rPr lang="es"/>
              <a:t>Cómo</a:t>
            </a:r>
            <a:r>
              <a:rPr lang="es"/>
              <a:t> funciona?</a:t>
            </a:r>
            <a:endParaRPr/>
          </a:p>
        </p:txBody>
      </p:sp>
      <p:pic>
        <p:nvPicPr>
          <p:cNvPr id="152" name="Google Shape;152;p16"/>
          <p:cNvPicPr preferRelativeResize="0"/>
          <p:nvPr/>
        </p:nvPicPr>
        <p:blipFill rotWithShape="1">
          <a:blip r:embed="rId3">
            <a:alphaModFix/>
          </a:blip>
          <a:srcRect b="6324" l="12635" r="7695" t="12069"/>
          <a:stretch/>
        </p:blipFill>
        <p:spPr>
          <a:xfrm>
            <a:off x="268425" y="1391875"/>
            <a:ext cx="4303574" cy="24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450" y="1942550"/>
            <a:ext cx="42672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/>
          <p:cNvPicPr preferRelativeResize="0"/>
          <p:nvPr/>
        </p:nvPicPr>
        <p:blipFill rotWithShape="1">
          <a:blip r:embed="rId3">
            <a:alphaModFix/>
          </a:blip>
          <a:srcRect b="8500" l="0" r="1185" t="0"/>
          <a:stretch/>
        </p:blipFill>
        <p:spPr>
          <a:xfrm>
            <a:off x="1642113" y="1045638"/>
            <a:ext cx="5859773" cy="305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950" y="653000"/>
            <a:ext cx="6179323" cy="34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063" y="628350"/>
            <a:ext cx="6909874" cy="388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Link</a:t>
            </a:r>
            <a:endParaRPr/>
          </a:p>
        </p:txBody>
      </p:sp>
      <p:pic>
        <p:nvPicPr>
          <p:cNvPr id="174" name="Google Shape;1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0" y="123205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